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2"/>
  </p:notesMasterIdLst>
  <p:sldIdLst>
    <p:sldId id="289" r:id="rId3"/>
    <p:sldId id="287" r:id="rId4"/>
    <p:sldId id="306" r:id="rId5"/>
    <p:sldId id="288" r:id="rId6"/>
    <p:sldId id="258" r:id="rId7"/>
    <p:sldId id="276" r:id="rId8"/>
    <p:sldId id="277" r:id="rId9"/>
    <p:sldId id="278" r:id="rId10"/>
    <p:sldId id="279" r:id="rId11"/>
    <p:sldId id="259" r:id="rId12"/>
    <p:sldId id="260" r:id="rId13"/>
    <p:sldId id="261" r:id="rId14"/>
    <p:sldId id="265" r:id="rId15"/>
    <p:sldId id="262" r:id="rId16"/>
    <p:sldId id="263" r:id="rId17"/>
    <p:sldId id="266" r:id="rId18"/>
    <p:sldId id="264" r:id="rId19"/>
    <p:sldId id="307" r:id="rId20"/>
    <p:sldId id="267" r:id="rId21"/>
    <p:sldId id="268" r:id="rId22"/>
    <p:sldId id="270" r:id="rId23"/>
    <p:sldId id="271" r:id="rId24"/>
    <p:sldId id="272" r:id="rId25"/>
    <p:sldId id="273" r:id="rId26"/>
    <p:sldId id="274" r:id="rId27"/>
    <p:sldId id="275" r:id="rId28"/>
    <p:sldId id="280" r:id="rId29"/>
    <p:sldId id="281" r:id="rId30"/>
    <p:sldId id="282" r:id="rId31"/>
    <p:sldId id="283" r:id="rId32"/>
    <p:sldId id="284" r:id="rId33"/>
    <p:sldId id="285"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28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79" d="100"/>
          <a:sy n="79" d="100"/>
        </p:scale>
        <p:origin x="8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imes" userId="b58058b7-2ab8-4142-95e7-f7e306e81118" providerId="ADAL" clId="{72EE6269-13CB-4633-93ED-5C031D91579B}"/>
    <pc:docChg chg="undo custSel addSld delSld modSld">
      <pc:chgData name="Mark Grimes" userId="b58058b7-2ab8-4142-95e7-f7e306e81118" providerId="ADAL" clId="{72EE6269-13CB-4633-93ED-5C031D91579B}" dt="2017-06-11T04:09:10.361" v="345" actId="255"/>
      <pc:docMkLst>
        <pc:docMk/>
      </pc:docMkLst>
      <pc:sldChg chg="modSp add del">
        <pc:chgData name="Mark Grimes" userId="b58058b7-2ab8-4142-95e7-f7e306e81118" providerId="ADAL" clId="{72EE6269-13CB-4633-93ED-5C031D91579B}" dt="2017-06-11T04:09:10.361" v="345" actId="255"/>
        <pc:sldMkLst>
          <pc:docMk/>
          <pc:sldMk cId="4143210951" sldId="306"/>
        </pc:sldMkLst>
        <pc:spChg chg="mod">
          <ac:chgData name="Mark Grimes" userId="b58058b7-2ab8-4142-95e7-f7e306e81118" providerId="ADAL" clId="{72EE6269-13CB-4633-93ED-5C031D91579B}" dt="2017-06-11T04:09:10.361" v="345" actId="255"/>
          <ac:spMkLst>
            <pc:docMk/>
            <pc:sldMk cId="4143210951" sldId="306"/>
            <ac:spMk id="17" creationId="{00000000-0000-0000-0000-000000000000}"/>
          </ac:spMkLst>
        </pc:spChg>
        <pc:spChg chg="mod">
          <ac:chgData name="Mark Grimes" userId="b58058b7-2ab8-4142-95e7-f7e306e81118" providerId="ADAL" clId="{72EE6269-13CB-4633-93ED-5C031D91579B}" dt="2017-06-11T03:43:33.807" v="88" actId="20577"/>
          <ac:spMkLst>
            <pc:docMk/>
            <pc:sldMk cId="4143210951" sldId="306"/>
            <ac:spMk id="6" creationId="{00000000-0000-0000-0000-000000000000}"/>
          </ac:spMkLst>
        </pc:spChg>
      </pc:sldChg>
      <pc:sldChg chg="addSp delSp modSp add">
        <pc:chgData name="Mark Grimes" userId="b58058b7-2ab8-4142-95e7-f7e306e81118" providerId="ADAL" clId="{72EE6269-13CB-4633-93ED-5C031D91579B}" dt="2017-06-11T04:07:55.122" v="343" actId="20577"/>
        <pc:sldMkLst>
          <pc:docMk/>
          <pc:sldMk cId="4157373504" sldId="307"/>
        </pc:sldMkLst>
        <pc:spChg chg="mod topLvl">
          <ac:chgData name="Mark Grimes" userId="b58058b7-2ab8-4142-95e7-f7e306e81118" providerId="ADAL" clId="{72EE6269-13CB-4633-93ED-5C031D91579B}" dt="2017-06-11T04:04:42.722" v="330" actId="1076"/>
          <ac:spMkLst>
            <pc:docMk/>
            <pc:sldMk cId="4157373504" sldId="307"/>
            <ac:spMk id="33" creationId="{A24AD70F-F88F-411B-9FEB-9BC3404F11E3}"/>
          </ac:spMkLst>
        </pc:spChg>
        <pc:spChg chg="add mod">
          <ac:chgData name="Mark Grimes" userId="b58058b7-2ab8-4142-95e7-f7e306e81118" providerId="ADAL" clId="{72EE6269-13CB-4633-93ED-5C031D91579B}" dt="2017-06-11T04:03:26.014" v="292" actId="0"/>
          <ac:spMkLst>
            <pc:docMk/>
            <pc:sldMk cId="4157373504" sldId="307"/>
            <ac:spMk id="66" creationId="{48E70938-D9A4-4E77-9F20-21B47CB50467}"/>
          </ac:spMkLst>
        </pc:spChg>
        <pc:spChg chg="add mod">
          <ac:chgData name="Mark Grimes" userId="b58058b7-2ab8-4142-95e7-f7e306e81118" providerId="ADAL" clId="{72EE6269-13CB-4633-93ED-5C031D91579B}" dt="2017-06-11T04:04:42.722" v="330" actId="1076"/>
          <ac:spMkLst>
            <pc:docMk/>
            <pc:sldMk cId="4157373504" sldId="307"/>
            <ac:spMk id="9" creationId="{7DBA6F21-3BA8-49C6-B85B-F3D476BD1D72}"/>
          </ac:spMkLst>
        </pc:spChg>
        <pc:spChg chg="add mod">
          <ac:chgData name="Mark Grimes" userId="b58058b7-2ab8-4142-95e7-f7e306e81118" providerId="ADAL" clId="{72EE6269-13CB-4633-93ED-5C031D91579B}" dt="2017-06-11T04:03:26.014" v="292" actId="0"/>
          <ac:spMkLst>
            <pc:docMk/>
            <pc:sldMk cId="4157373504" sldId="307"/>
            <ac:spMk id="67" creationId="{733E5532-D5B2-4CA4-B87D-66A8082A43E0}"/>
          </ac:spMkLst>
        </pc:spChg>
        <pc:spChg chg="add mod">
          <ac:chgData name="Mark Grimes" userId="b58058b7-2ab8-4142-95e7-f7e306e81118" providerId="ADAL" clId="{72EE6269-13CB-4633-93ED-5C031D91579B}" dt="2017-06-11T04:03:26.014" v="292" actId="0"/>
          <ac:spMkLst>
            <pc:docMk/>
            <pc:sldMk cId="4157373504" sldId="307"/>
            <ac:spMk id="70" creationId="{51B85968-4964-4F5B-A2BB-50C5DC0CC6E3}"/>
          </ac:spMkLst>
        </pc:spChg>
        <pc:spChg chg="add mod">
          <ac:chgData name="Mark Grimes" userId="b58058b7-2ab8-4142-95e7-f7e306e81118" providerId="ADAL" clId="{72EE6269-13CB-4633-93ED-5C031D91579B}" dt="2017-06-11T04:04:42.722" v="330" actId="1076"/>
          <ac:spMkLst>
            <pc:docMk/>
            <pc:sldMk cId="4157373504" sldId="307"/>
            <ac:spMk id="8" creationId="{F7C37F49-1EE5-48C6-AF32-9264039C8799}"/>
          </ac:spMkLst>
        </pc:spChg>
        <pc:spChg chg="mod topLvl">
          <ac:chgData name="Mark Grimes" userId="b58058b7-2ab8-4142-95e7-f7e306e81118" providerId="ADAL" clId="{72EE6269-13CB-4633-93ED-5C031D91579B}" dt="2017-06-11T04:04:42.722" v="330" actId="1076"/>
          <ac:spMkLst>
            <pc:docMk/>
            <pc:sldMk cId="4157373504" sldId="307"/>
            <ac:spMk id="48" creationId="{99C58B1A-337B-4419-B7F6-897949F41BC8}"/>
          </ac:spMkLst>
        </pc:spChg>
        <pc:spChg chg="mod topLvl">
          <ac:chgData name="Mark Grimes" userId="b58058b7-2ab8-4142-95e7-f7e306e81118" providerId="ADAL" clId="{72EE6269-13CB-4633-93ED-5C031D91579B}" dt="2017-06-11T04:04:42.722" v="330" actId="1076"/>
          <ac:spMkLst>
            <pc:docMk/>
            <pc:sldMk cId="4157373504" sldId="307"/>
            <ac:spMk id="58" creationId="{2185F6C4-0AAA-4541-BABE-7B8F3F0E7407}"/>
          </ac:spMkLst>
        </pc:spChg>
        <pc:spChg chg="mod topLvl">
          <ac:chgData name="Mark Grimes" userId="b58058b7-2ab8-4142-95e7-f7e306e81118" providerId="ADAL" clId="{72EE6269-13CB-4633-93ED-5C031D91579B}" dt="2017-06-11T04:04:42.722" v="330" actId="1076"/>
          <ac:spMkLst>
            <pc:docMk/>
            <pc:sldMk cId="4157373504" sldId="307"/>
            <ac:spMk id="32" creationId="{8D547022-A0C2-4A5F-BD00-4D1D796CFF2E}"/>
          </ac:spMkLst>
        </pc:spChg>
        <pc:spChg chg="mod topLvl">
          <ac:chgData name="Mark Grimes" userId="b58058b7-2ab8-4142-95e7-f7e306e81118" providerId="ADAL" clId="{72EE6269-13CB-4633-93ED-5C031D91579B}" dt="2017-06-11T04:04:42.722" v="330" actId="1076"/>
          <ac:spMkLst>
            <pc:docMk/>
            <pc:sldMk cId="4157373504" sldId="307"/>
            <ac:spMk id="15" creationId="{22A6DB97-B640-4A2F-8043-81675E1BD37F}"/>
          </ac:spMkLst>
        </pc:spChg>
        <pc:spChg chg="mod topLvl">
          <ac:chgData name="Mark Grimes" userId="b58058b7-2ab8-4142-95e7-f7e306e81118" providerId="ADAL" clId="{72EE6269-13CB-4633-93ED-5C031D91579B}" dt="2017-06-11T04:04:42.722" v="330" actId="1076"/>
          <ac:spMkLst>
            <pc:docMk/>
            <pc:sldMk cId="4157373504" sldId="307"/>
            <ac:spMk id="59" creationId="{7F77E5CC-0E72-4ED1-A075-D5EE06DC9CA6}"/>
          </ac:spMkLst>
        </pc:spChg>
        <pc:spChg chg="mod topLvl">
          <ac:chgData name="Mark Grimes" userId="b58058b7-2ab8-4142-95e7-f7e306e81118" providerId="ADAL" clId="{72EE6269-13CB-4633-93ED-5C031D91579B}" dt="2017-06-11T04:04:42.722" v="330" actId="1076"/>
          <ac:spMkLst>
            <pc:docMk/>
            <pc:sldMk cId="4157373504" sldId="307"/>
            <ac:spMk id="40" creationId="{5C649109-68DF-47DC-9358-B78D35018495}"/>
          </ac:spMkLst>
        </pc:spChg>
        <pc:spChg chg="add mod">
          <ac:chgData name="Mark Grimes" userId="b58058b7-2ab8-4142-95e7-f7e306e81118" providerId="ADAL" clId="{72EE6269-13CB-4633-93ED-5C031D91579B}" dt="2017-06-11T04:03:26.014" v="292" actId="0"/>
          <ac:spMkLst>
            <pc:docMk/>
            <pc:sldMk cId="4157373504" sldId="307"/>
            <ac:spMk id="69" creationId="{2166F057-F419-42CE-A3EB-F99CC6D68FA8}"/>
          </ac:spMkLst>
        </pc:spChg>
        <pc:spChg chg="mod topLvl">
          <ac:chgData name="Mark Grimes" userId="b58058b7-2ab8-4142-95e7-f7e306e81118" providerId="ADAL" clId="{72EE6269-13CB-4633-93ED-5C031D91579B}" dt="2017-06-11T04:04:42.722" v="330" actId="1076"/>
          <ac:spMkLst>
            <pc:docMk/>
            <pc:sldMk cId="4157373504" sldId="307"/>
            <ac:spMk id="22" creationId="{F7761D9B-31D9-4F5F-829F-3BADD7D29FBD}"/>
          </ac:spMkLst>
        </pc:spChg>
        <pc:spChg chg="add mod">
          <ac:chgData name="Mark Grimes" userId="b58058b7-2ab8-4142-95e7-f7e306e81118" providerId="ADAL" clId="{72EE6269-13CB-4633-93ED-5C031D91579B}" dt="2017-06-11T04:03:40.744" v="294" actId="0"/>
          <ac:spMkLst>
            <pc:docMk/>
            <pc:sldMk cId="4157373504" sldId="307"/>
            <ac:spMk id="72" creationId="{ACDD4833-B3DF-4B3B-ADC1-EB68315560D7}"/>
          </ac:spMkLst>
        </pc:spChg>
        <pc:spChg chg="add mod">
          <ac:chgData name="Mark Grimes" userId="b58058b7-2ab8-4142-95e7-f7e306e81118" providerId="ADAL" clId="{72EE6269-13CB-4633-93ED-5C031D91579B}" dt="2017-06-11T04:04:42.722" v="330" actId="1076"/>
          <ac:spMkLst>
            <pc:docMk/>
            <pc:sldMk cId="4157373504" sldId="307"/>
            <ac:spMk id="10" creationId="{7513B3F4-5889-40A5-B82A-2F3A8DA330B5}"/>
          </ac:spMkLst>
        </pc:spChg>
        <pc:spChg chg="mod topLvl">
          <ac:chgData name="Mark Grimes" userId="b58058b7-2ab8-4142-95e7-f7e306e81118" providerId="ADAL" clId="{72EE6269-13CB-4633-93ED-5C031D91579B}" dt="2017-06-11T04:04:42.722" v="330" actId="1076"/>
          <ac:spMkLst>
            <pc:docMk/>
            <pc:sldMk cId="4157373504" sldId="307"/>
            <ac:spMk id="39" creationId="{B1393235-4A67-4DA3-B6C5-D71AF8B4F1BA}"/>
          </ac:spMkLst>
        </pc:spChg>
        <pc:spChg chg="mod topLvl">
          <ac:chgData name="Mark Grimes" userId="b58058b7-2ab8-4142-95e7-f7e306e81118" providerId="ADAL" clId="{72EE6269-13CB-4633-93ED-5C031D91579B}" dt="2017-06-11T04:04:42.722" v="330" actId="1076"/>
          <ac:spMkLst>
            <pc:docMk/>
            <pc:sldMk cId="4157373504" sldId="307"/>
            <ac:spMk id="35" creationId="{828AEE83-A185-4372-9480-F5D41E7F1EB3}"/>
          </ac:spMkLst>
        </pc:spChg>
        <pc:spChg chg="mod topLvl">
          <ac:chgData name="Mark Grimes" userId="b58058b7-2ab8-4142-95e7-f7e306e81118" providerId="ADAL" clId="{72EE6269-13CB-4633-93ED-5C031D91579B}" dt="2017-06-11T04:04:42.722" v="330" actId="1076"/>
          <ac:spMkLst>
            <pc:docMk/>
            <pc:sldMk cId="4157373504" sldId="307"/>
            <ac:spMk id="49" creationId="{061FE968-1E8A-4B31-8214-C73645760862}"/>
          </ac:spMkLst>
        </pc:spChg>
        <pc:spChg chg="add mod">
          <ac:chgData name="Mark Grimes" userId="b58058b7-2ab8-4142-95e7-f7e306e81118" providerId="ADAL" clId="{72EE6269-13CB-4633-93ED-5C031D91579B}" dt="2017-06-11T04:03:40.744" v="294" actId="0"/>
          <ac:spMkLst>
            <pc:docMk/>
            <pc:sldMk cId="4157373504" sldId="307"/>
            <ac:spMk id="73" creationId="{1E594254-96FD-45F2-BDF2-54AD8991C267}"/>
          </ac:spMkLst>
        </pc:spChg>
        <pc:spChg chg="mod topLvl">
          <ac:chgData name="Mark Grimes" userId="b58058b7-2ab8-4142-95e7-f7e306e81118" providerId="ADAL" clId="{72EE6269-13CB-4633-93ED-5C031D91579B}" dt="2017-06-11T04:04:42.722" v="330" actId="1076"/>
          <ac:spMkLst>
            <pc:docMk/>
            <pc:sldMk cId="4157373504" sldId="307"/>
            <ac:spMk id="16" creationId="{EF1DE0F5-BA94-458E-A042-766445CD4DC2}"/>
          </ac:spMkLst>
        </pc:spChg>
        <pc:spChg chg="mod topLvl">
          <ac:chgData name="Mark Grimes" userId="b58058b7-2ab8-4142-95e7-f7e306e81118" providerId="ADAL" clId="{72EE6269-13CB-4633-93ED-5C031D91579B}" dt="2017-06-11T04:04:42.722" v="330" actId="1076"/>
          <ac:spMkLst>
            <pc:docMk/>
            <pc:sldMk cId="4157373504" sldId="307"/>
            <ac:spMk id="53" creationId="{1021AA59-64CD-459B-B45E-EFDE3F2C26B2}"/>
          </ac:spMkLst>
        </pc:spChg>
        <pc:spChg chg="add mod">
          <ac:chgData name="Mark Grimes" userId="b58058b7-2ab8-4142-95e7-f7e306e81118" providerId="ADAL" clId="{72EE6269-13CB-4633-93ED-5C031D91579B}" dt="2017-06-11T04:03:26.014" v="292" actId="0"/>
          <ac:spMkLst>
            <pc:docMk/>
            <pc:sldMk cId="4157373504" sldId="307"/>
            <ac:spMk id="68" creationId="{C2CB45BB-2FA3-4A3D-BF13-2361F8D986FB}"/>
          </ac:spMkLst>
        </pc:spChg>
        <pc:spChg chg="add mod">
          <ac:chgData name="Mark Grimes" userId="b58058b7-2ab8-4142-95e7-f7e306e81118" providerId="ADAL" clId="{72EE6269-13CB-4633-93ED-5C031D91579B}" dt="2017-06-11T04:03:26.014" v="292" actId="0"/>
          <ac:spMkLst>
            <pc:docMk/>
            <pc:sldMk cId="4157373504" sldId="307"/>
            <ac:spMk id="65" creationId="{3FB8A0C1-8646-4095-B71C-D3C195D97DE1}"/>
          </ac:spMkLst>
        </pc:spChg>
        <pc:spChg chg="add del mod">
          <ac:chgData name="Mark Grimes" userId="b58058b7-2ab8-4142-95e7-f7e306e81118" providerId="ADAL" clId="{72EE6269-13CB-4633-93ED-5C031D91579B}" dt="2017-06-11T04:01:33.757" v="282" actId="478"/>
          <ac:spMkLst>
            <pc:docMk/>
            <pc:sldMk cId="4157373504" sldId="307"/>
            <ac:spMk id="7" creationId="{0832F29E-150F-4B1C-AAD1-5ADA2FC976FC}"/>
          </ac:spMkLst>
        </pc:spChg>
        <pc:spChg chg="mod topLvl">
          <ac:chgData name="Mark Grimes" userId="b58058b7-2ab8-4142-95e7-f7e306e81118" providerId="ADAL" clId="{72EE6269-13CB-4633-93ED-5C031D91579B}" dt="2017-06-11T04:04:42.722" v="330" actId="1076"/>
          <ac:spMkLst>
            <pc:docMk/>
            <pc:sldMk cId="4157373504" sldId="307"/>
            <ac:spMk id="30" creationId="{8E8D4F15-0E31-40DD-B075-4D21D3B2DE86}"/>
          </ac:spMkLst>
        </pc:spChg>
        <pc:spChg chg="mod topLvl">
          <ac:chgData name="Mark Grimes" userId="b58058b7-2ab8-4142-95e7-f7e306e81118" providerId="ADAL" clId="{72EE6269-13CB-4633-93ED-5C031D91579B}" dt="2017-06-11T04:04:42.722" v="330" actId="1076"/>
          <ac:spMkLst>
            <pc:docMk/>
            <pc:sldMk cId="4157373504" sldId="307"/>
            <ac:spMk id="21" creationId="{C3BE3078-B974-411D-897D-B26A15CBD731}"/>
          </ac:spMkLst>
        </pc:spChg>
        <pc:spChg chg="mod topLvl">
          <ac:chgData name="Mark Grimes" userId="b58058b7-2ab8-4142-95e7-f7e306e81118" providerId="ADAL" clId="{72EE6269-13CB-4633-93ED-5C031D91579B}" dt="2017-06-11T04:04:42.722" v="330" actId="1076"/>
          <ac:spMkLst>
            <pc:docMk/>
            <pc:sldMk cId="4157373504" sldId="307"/>
            <ac:spMk id="62" creationId="{BA550BF0-2056-45A0-95D5-1C38BBF17060}"/>
          </ac:spMkLst>
        </pc:spChg>
        <pc:spChg chg="mod topLvl">
          <ac:chgData name="Mark Grimes" userId="b58058b7-2ab8-4142-95e7-f7e306e81118" providerId="ADAL" clId="{72EE6269-13CB-4633-93ED-5C031D91579B}" dt="2017-06-11T04:04:42.722" v="330" actId="1076"/>
          <ac:spMkLst>
            <pc:docMk/>
            <pc:sldMk cId="4157373504" sldId="307"/>
            <ac:spMk id="31" creationId="{5897921B-4722-476F-A774-3E2360965514}"/>
          </ac:spMkLst>
        </pc:spChg>
        <pc:spChg chg="add mod">
          <ac:chgData name="Mark Grimes" userId="b58058b7-2ab8-4142-95e7-f7e306e81118" providerId="ADAL" clId="{72EE6269-13CB-4633-93ED-5C031D91579B}" dt="2017-06-11T04:03:40.744" v="294" actId="0"/>
          <ac:spMkLst>
            <pc:docMk/>
            <pc:sldMk cId="4157373504" sldId="307"/>
            <ac:spMk id="71" creationId="{79674A8F-8B8A-4300-A7F6-F2AE97D7B8F4}"/>
          </ac:spMkLst>
        </pc:spChg>
        <pc:spChg chg="mod topLvl">
          <ac:chgData name="Mark Grimes" userId="b58058b7-2ab8-4142-95e7-f7e306e81118" providerId="ADAL" clId="{72EE6269-13CB-4633-93ED-5C031D91579B}" dt="2017-06-11T04:04:42.722" v="330" actId="1076"/>
          <ac:spMkLst>
            <pc:docMk/>
            <pc:sldMk cId="4157373504" sldId="307"/>
            <ac:spMk id="47" creationId="{6E968E67-53F3-458D-80D1-8BF27A115765}"/>
          </ac:spMkLst>
        </pc:spChg>
        <pc:spChg chg="add del mod">
          <ac:chgData name="Mark Grimes" userId="b58058b7-2ab8-4142-95e7-f7e306e81118" providerId="ADAL" clId="{72EE6269-13CB-4633-93ED-5C031D91579B}" dt="2017-06-11T04:01:21.946" v="279" actId="478"/>
          <ac:spMkLst>
            <pc:docMk/>
            <pc:sldMk cId="4157373504" sldId="307"/>
            <ac:spMk id="5" creationId="{E4B99A44-CCE2-49EB-B873-CA6D1E72F4E5}"/>
          </ac:spMkLst>
        </pc:spChg>
        <pc:spChg chg="mod topLvl">
          <ac:chgData name="Mark Grimes" userId="b58058b7-2ab8-4142-95e7-f7e306e81118" providerId="ADAL" clId="{72EE6269-13CB-4633-93ED-5C031D91579B}" dt="2017-06-11T04:04:42.722" v="330" actId="1076"/>
          <ac:spMkLst>
            <pc:docMk/>
            <pc:sldMk cId="4157373504" sldId="307"/>
            <ac:spMk id="29" creationId="{94D077A3-A791-49F5-9C88-9D148939734D}"/>
          </ac:spMkLst>
        </pc:spChg>
        <pc:spChg chg="mod topLvl">
          <ac:chgData name="Mark Grimes" userId="b58058b7-2ab8-4142-95e7-f7e306e81118" providerId="ADAL" clId="{72EE6269-13CB-4633-93ED-5C031D91579B}" dt="2017-06-11T04:04:42.722" v="330" actId="1076"/>
          <ac:spMkLst>
            <pc:docMk/>
            <pc:sldMk cId="4157373504" sldId="307"/>
            <ac:spMk id="26" creationId="{37883417-46FE-443A-9412-C01F2492CD26}"/>
          </ac:spMkLst>
        </pc:spChg>
        <pc:spChg chg="mod topLvl">
          <ac:chgData name="Mark Grimes" userId="b58058b7-2ab8-4142-95e7-f7e306e81118" providerId="ADAL" clId="{72EE6269-13CB-4633-93ED-5C031D91579B}" dt="2017-06-11T04:04:42.722" v="330" actId="1076"/>
          <ac:spMkLst>
            <pc:docMk/>
            <pc:sldMk cId="4157373504" sldId="307"/>
            <ac:spMk id="56" creationId="{530BFD04-80B4-404E-8F34-0642D962D2D0}"/>
          </ac:spMkLst>
        </pc:spChg>
        <pc:spChg chg="mod topLvl">
          <ac:chgData name="Mark Grimes" userId="b58058b7-2ab8-4142-95e7-f7e306e81118" providerId="ADAL" clId="{72EE6269-13CB-4633-93ED-5C031D91579B}" dt="2017-06-11T04:04:42.722" v="330" actId="1076"/>
          <ac:spMkLst>
            <pc:docMk/>
            <pc:sldMk cId="4157373504" sldId="307"/>
            <ac:spMk id="19" creationId="{4A894293-E20B-439D-AA28-8951E1540680}"/>
          </ac:spMkLst>
        </pc:spChg>
        <pc:spChg chg="mod">
          <ac:chgData name="Mark Grimes" userId="b58058b7-2ab8-4142-95e7-f7e306e81118" providerId="ADAL" clId="{72EE6269-13CB-4633-93ED-5C031D91579B}" dt="2017-06-11T04:07:55.122" v="343" actId="20577"/>
          <ac:spMkLst>
            <pc:docMk/>
            <pc:sldMk cId="4157373504" sldId="307"/>
            <ac:spMk id="2" creationId="{00000000-0000-0000-0000-000000000000}"/>
          </ac:spMkLst>
        </pc:spChg>
        <pc:spChg chg="mod topLvl">
          <ac:chgData name="Mark Grimes" userId="b58058b7-2ab8-4142-95e7-f7e306e81118" providerId="ADAL" clId="{72EE6269-13CB-4633-93ED-5C031D91579B}" dt="2017-06-11T04:04:42.722" v="330" actId="1076"/>
          <ac:spMkLst>
            <pc:docMk/>
            <pc:sldMk cId="4157373504" sldId="307"/>
            <ac:spMk id="45" creationId="{21A3BD5D-3FA9-45B7-B010-E8EC8C7E3559}"/>
          </ac:spMkLst>
        </pc:spChg>
        <pc:spChg chg="mod topLvl">
          <ac:chgData name="Mark Grimes" userId="b58058b7-2ab8-4142-95e7-f7e306e81118" providerId="ADAL" clId="{72EE6269-13CB-4633-93ED-5C031D91579B}" dt="2017-06-11T04:04:42.722" v="330" actId="1076"/>
          <ac:spMkLst>
            <pc:docMk/>
            <pc:sldMk cId="4157373504" sldId="307"/>
            <ac:spMk id="60" creationId="{21C325CF-59BB-43AB-AAA2-61564A50C9D3}"/>
          </ac:spMkLst>
        </pc:spChg>
        <pc:spChg chg="del">
          <ac:chgData name="Mark Grimes" userId="b58058b7-2ab8-4142-95e7-f7e306e81118" providerId="ADAL" clId="{72EE6269-13CB-4633-93ED-5C031D91579B}" dt="2017-06-11T03:47:23.571" v="137" actId="478"/>
          <ac:spMkLst>
            <pc:docMk/>
            <pc:sldMk cId="4157373504" sldId="307"/>
            <ac:spMk id="3" creationId="{00000000-0000-0000-0000-000000000000}"/>
          </ac:spMkLst>
        </pc:spChg>
        <pc:spChg chg="mod topLvl">
          <ac:chgData name="Mark Grimes" userId="b58058b7-2ab8-4142-95e7-f7e306e81118" providerId="ADAL" clId="{72EE6269-13CB-4633-93ED-5C031D91579B}" dt="2017-06-11T04:04:42.722" v="330" actId="1076"/>
          <ac:spMkLst>
            <pc:docMk/>
            <pc:sldMk cId="4157373504" sldId="307"/>
            <ac:spMk id="41" creationId="{3AB4C8B7-6815-4BAE-BEB5-D362911E8412}"/>
          </ac:spMkLst>
        </pc:spChg>
        <pc:spChg chg="mod topLvl">
          <ac:chgData name="Mark Grimes" userId="b58058b7-2ab8-4142-95e7-f7e306e81118" providerId="ADAL" clId="{72EE6269-13CB-4633-93ED-5C031D91579B}" dt="2017-06-11T04:04:42.722" v="330" actId="1076"/>
          <ac:spMkLst>
            <pc:docMk/>
            <pc:sldMk cId="4157373504" sldId="307"/>
            <ac:spMk id="14" creationId="{79D33911-0CE2-4ABE-BBB1-DB06E1DDFF73}"/>
          </ac:spMkLst>
        </pc:spChg>
        <pc:spChg chg="mod topLvl">
          <ac:chgData name="Mark Grimes" userId="b58058b7-2ab8-4142-95e7-f7e306e81118" providerId="ADAL" clId="{72EE6269-13CB-4633-93ED-5C031D91579B}" dt="2017-06-11T04:04:42.722" v="330" actId="1076"/>
          <ac:spMkLst>
            <pc:docMk/>
            <pc:sldMk cId="4157373504" sldId="307"/>
            <ac:spMk id="57" creationId="{187F852B-EA1B-4DB1-BF6C-C2717F74FB50}"/>
          </ac:spMkLst>
        </pc:spChg>
        <pc:grpChg chg="mod topLvl">
          <ac:chgData name="Mark Grimes" userId="b58058b7-2ab8-4142-95e7-f7e306e81118" providerId="ADAL" clId="{72EE6269-13CB-4633-93ED-5C031D91579B}" dt="2017-06-11T04:04:42.722" v="330" actId="1076"/>
          <ac:grpSpMkLst>
            <pc:docMk/>
            <pc:sldMk cId="4157373504" sldId="307"/>
            <ac:grpSpMk id="17" creationId="{F41334FE-77D0-4C74-AB17-853423B96CB2}"/>
          </ac:grpSpMkLst>
        </pc:grpChg>
        <pc:grpChg chg="add del">
          <ac:chgData name="Mark Grimes" userId="b58058b7-2ab8-4142-95e7-f7e306e81118" providerId="ADAL" clId="{72EE6269-13CB-4633-93ED-5C031D91579B}" dt="2017-06-11T04:02:19.705" v="285" actId="0"/>
          <ac:grpSpMkLst>
            <pc:docMk/>
            <pc:sldMk cId="4157373504" sldId="307"/>
            <ac:grpSpMk id="11" creationId="{21DB94CB-41C1-4862-85C6-1DC6AD722172}"/>
          </ac:grpSpMkLst>
        </pc:grpChg>
        <pc:grpChg chg="add del">
          <ac:chgData name="Mark Grimes" userId="b58058b7-2ab8-4142-95e7-f7e306e81118" providerId="ADAL" clId="{72EE6269-13CB-4633-93ED-5C031D91579B}" dt="2017-06-11T04:02:19.705" v="285" actId="0"/>
          <ac:grpSpMkLst>
            <pc:docMk/>
            <pc:sldMk cId="4157373504" sldId="307"/>
            <ac:grpSpMk id="25" creationId="{99AB49B0-F142-461D-8986-E123F490BE2B}"/>
          </ac:grpSpMkLst>
        </pc:grpChg>
        <pc:grpChg chg="mod topLvl">
          <ac:chgData name="Mark Grimes" userId="b58058b7-2ab8-4142-95e7-f7e306e81118" providerId="ADAL" clId="{72EE6269-13CB-4633-93ED-5C031D91579B}" dt="2017-06-11T04:04:42.722" v="330" actId="1076"/>
          <ac:grpSpMkLst>
            <pc:docMk/>
            <pc:sldMk cId="4157373504" sldId="307"/>
            <ac:grpSpMk id="42" creationId="{556612D1-AF6A-4C31-834C-DE63A49D5381}"/>
          </ac:grpSpMkLst>
        </pc:grpChg>
        <pc:grpChg chg="add del">
          <ac:chgData name="Mark Grimes" userId="b58058b7-2ab8-4142-95e7-f7e306e81118" providerId="ADAL" clId="{72EE6269-13CB-4633-93ED-5C031D91579B}" dt="2017-06-11T04:02:19.705" v="285" actId="0"/>
          <ac:grpSpMkLst>
            <pc:docMk/>
            <pc:sldMk cId="4157373504" sldId="307"/>
            <ac:grpSpMk id="38" creationId="{F3EB13C2-8F46-4F19-959A-783340742D49}"/>
          </ac:grpSpMkLst>
        </pc:grpChg>
        <pc:grpChg chg="del mod topLvl">
          <ac:chgData name="Mark Grimes" userId="b58058b7-2ab8-4142-95e7-f7e306e81118" providerId="ADAL" clId="{72EE6269-13CB-4633-93ED-5C031D91579B}" dt="2017-06-11T04:02:46.520" v="288" actId="0"/>
          <ac:grpSpMkLst>
            <pc:docMk/>
            <pc:sldMk cId="4157373504" sldId="307"/>
            <ac:grpSpMk id="12" creationId="{85EC664A-814C-4D93-BC5E-F620A1BC3BB0}"/>
          </ac:grpSpMkLst>
        </pc:grpChg>
        <pc:grpChg chg="del mod topLvl">
          <ac:chgData name="Mark Grimes" userId="b58058b7-2ab8-4142-95e7-f7e306e81118" providerId="ADAL" clId="{72EE6269-13CB-4633-93ED-5C031D91579B}" dt="2017-06-11T04:02:30.106" v="286" actId="0"/>
          <ac:grpSpMkLst>
            <pc:docMk/>
            <pc:sldMk cId="4157373504" sldId="307"/>
            <ac:grpSpMk id="54" creationId="{BF372B83-8393-4E5C-AE87-BCDFD5B348FA}"/>
          </ac:grpSpMkLst>
        </pc:grpChg>
        <pc:grpChg chg="del mod topLvl">
          <ac:chgData name="Mark Grimes" userId="b58058b7-2ab8-4142-95e7-f7e306e81118" providerId="ADAL" clId="{72EE6269-13CB-4633-93ED-5C031D91579B}" dt="2017-06-11T04:02:41.077" v="287" actId="0"/>
          <ac:grpSpMkLst>
            <pc:docMk/>
            <pc:sldMk cId="4157373504" sldId="307"/>
            <ac:grpSpMk id="27" creationId="{E8F22ED3-3A60-4A72-B0B7-539568781F56}"/>
          </ac:grpSpMkLst>
        </pc:grpChg>
        <pc:grpChg chg="add del">
          <ac:chgData name="Mark Grimes" userId="b58058b7-2ab8-4142-95e7-f7e306e81118" providerId="ADAL" clId="{72EE6269-13CB-4633-93ED-5C031D91579B}" dt="2017-06-11T04:02:06.294" v="284" actId="0"/>
          <ac:grpSpMkLst>
            <pc:docMk/>
            <pc:sldMk cId="4157373504" sldId="307"/>
            <ac:grpSpMk id="52" creationId="{99D6C5DE-95D7-4495-90B5-A5E0BBCC162B}"/>
          </ac:grpSpMkLst>
        </pc:grpChg>
        <pc:picChg chg="mod topLvl">
          <ac:chgData name="Mark Grimes" userId="b58058b7-2ab8-4142-95e7-f7e306e81118" providerId="ADAL" clId="{72EE6269-13CB-4633-93ED-5C031D91579B}" dt="2017-06-11T04:04:42.722" v="330" actId="1076"/>
          <ac:picMkLst>
            <pc:docMk/>
            <pc:sldMk cId="4157373504" sldId="307"/>
            <ac:picMk id="13" creationId="{E891DC6B-8287-4531-A564-3C9C95A27F8A}"/>
          </ac:picMkLst>
        </pc:picChg>
        <pc:picChg chg="mod topLvl">
          <ac:chgData name="Mark Grimes" userId="b58058b7-2ab8-4142-95e7-f7e306e81118" providerId="ADAL" clId="{72EE6269-13CB-4633-93ED-5C031D91579B}" dt="2017-06-11T04:04:42.722" v="330" actId="1076"/>
          <ac:picMkLst>
            <pc:docMk/>
            <pc:sldMk cId="4157373504" sldId="307"/>
            <ac:picMk id="28" creationId="{90D879F1-BE0D-47C8-8500-4210AAD30F8C}"/>
          </ac:picMkLst>
        </pc:picChg>
        <pc:picChg chg="mod topLvl">
          <ac:chgData name="Mark Grimes" userId="b58058b7-2ab8-4142-95e7-f7e306e81118" providerId="ADAL" clId="{72EE6269-13CB-4633-93ED-5C031D91579B}" dt="2017-06-11T04:04:42.722" v="330" actId="1076"/>
          <ac:picMkLst>
            <pc:docMk/>
            <pc:sldMk cId="4157373504" sldId="307"/>
            <ac:picMk id="34" creationId="{CA6367E2-5C1E-4317-A42E-067E3D6CB41C}"/>
          </ac:picMkLst>
        </pc:picChg>
        <pc:picChg chg="mod topLvl">
          <ac:chgData name="Mark Grimes" userId="b58058b7-2ab8-4142-95e7-f7e306e81118" providerId="ADAL" clId="{72EE6269-13CB-4633-93ED-5C031D91579B}" dt="2017-06-11T04:04:42.722" v="330" actId="1076"/>
          <ac:picMkLst>
            <pc:docMk/>
            <pc:sldMk cId="4157373504" sldId="307"/>
            <ac:picMk id="43" creationId="{5DB6FE2F-7A76-44D9-93CC-0DB2E69AFAED}"/>
          </ac:picMkLst>
        </pc:picChg>
        <pc:picChg chg="mod topLvl">
          <ac:chgData name="Mark Grimes" userId="b58058b7-2ab8-4142-95e7-f7e306e81118" providerId="ADAL" clId="{72EE6269-13CB-4633-93ED-5C031D91579B}" dt="2017-06-11T04:04:42.722" v="330" actId="1076"/>
          <ac:picMkLst>
            <pc:docMk/>
            <pc:sldMk cId="4157373504" sldId="307"/>
            <ac:picMk id="55" creationId="{DD470067-BFEF-43A1-B486-BA30C7B7499A}"/>
          </ac:picMkLst>
        </pc:picChg>
        <pc:picChg chg="mod topLvl">
          <ac:chgData name="Mark Grimes" userId="b58058b7-2ab8-4142-95e7-f7e306e81118" providerId="ADAL" clId="{72EE6269-13CB-4633-93ED-5C031D91579B}" dt="2017-06-11T04:04:42.722" v="330" actId="1076"/>
          <ac:picMkLst>
            <pc:docMk/>
            <pc:sldMk cId="4157373504" sldId="307"/>
            <ac:picMk id="61" creationId="{5FEDBAE4-45C8-4773-BA0A-0FC3232BA70C}"/>
          </ac:picMkLst>
        </pc:picChg>
        <pc:cxnChg chg="mod topLvl">
          <ac:chgData name="Mark Grimes" userId="b58058b7-2ab8-4142-95e7-f7e306e81118" providerId="ADAL" clId="{72EE6269-13CB-4633-93ED-5C031D91579B}" dt="2017-06-11T04:04:42.722" v="330" actId="1076"/>
          <ac:cxnSpMkLst>
            <pc:docMk/>
            <pc:sldMk cId="4157373504" sldId="307"/>
            <ac:cxnSpMk id="44" creationId="{BD539069-8E84-4B6F-8ECF-04B0933366AF}"/>
          </ac:cxnSpMkLst>
        </pc:cxnChg>
        <pc:cxnChg chg="mod topLvl">
          <ac:chgData name="Mark Grimes" userId="b58058b7-2ab8-4142-95e7-f7e306e81118" providerId="ADAL" clId="{72EE6269-13CB-4633-93ED-5C031D91579B}" dt="2017-06-11T04:04:42.722" v="330" actId="1076"/>
          <ac:cxnSpMkLst>
            <pc:docMk/>
            <pc:sldMk cId="4157373504" sldId="307"/>
            <ac:cxnSpMk id="46" creationId="{34117406-9191-4943-A221-A32CE45F523D}"/>
          </ac:cxnSpMkLst>
        </pc:cxnChg>
        <pc:cxnChg chg="mod topLvl">
          <ac:chgData name="Mark Grimes" userId="b58058b7-2ab8-4142-95e7-f7e306e81118" providerId="ADAL" clId="{72EE6269-13CB-4633-93ED-5C031D91579B}" dt="2017-06-11T04:04:42.722" v="330" actId="1076"/>
          <ac:cxnSpMkLst>
            <pc:docMk/>
            <pc:sldMk cId="4157373504" sldId="307"/>
            <ac:cxnSpMk id="20" creationId="{3C2FB2AF-BBD3-4322-97BE-B7FF77D85833}"/>
          </ac:cxnSpMkLst>
        </pc:cxnChg>
        <pc:cxnChg chg="mod topLvl">
          <ac:chgData name="Mark Grimes" userId="b58058b7-2ab8-4142-95e7-f7e306e81118" providerId="ADAL" clId="{72EE6269-13CB-4633-93ED-5C031D91579B}" dt="2017-06-11T04:04:42.722" v="330" actId="1076"/>
          <ac:cxnSpMkLst>
            <pc:docMk/>
            <pc:sldMk cId="4157373504" sldId="307"/>
            <ac:cxnSpMk id="64" creationId="{1460C51C-CBBC-4822-87BD-740C02A53F9E}"/>
          </ac:cxnSpMkLst>
        </pc:cxnChg>
        <pc:cxnChg chg="mod topLvl">
          <ac:chgData name="Mark Grimes" userId="b58058b7-2ab8-4142-95e7-f7e306e81118" providerId="ADAL" clId="{72EE6269-13CB-4633-93ED-5C031D91579B}" dt="2017-06-11T04:04:42.722" v="330" actId="1076"/>
          <ac:cxnSpMkLst>
            <pc:docMk/>
            <pc:sldMk cId="4157373504" sldId="307"/>
            <ac:cxnSpMk id="37" creationId="{B23321F0-3EDB-4EE2-950A-23AC3C26F0EE}"/>
          </ac:cxnSpMkLst>
        </pc:cxnChg>
        <pc:cxnChg chg="mod topLvl">
          <ac:chgData name="Mark Grimes" userId="b58058b7-2ab8-4142-95e7-f7e306e81118" providerId="ADAL" clId="{72EE6269-13CB-4633-93ED-5C031D91579B}" dt="2017-06-11T04:04:42.722" v="330" actId="1076"/>
          <ac:cxnSpMkLst>
            <pc:docMk/>
            <pc:sldMk cId="4157373504" sldId="307"/>
            <ac:cxnSpMk id="63" creationId="{ABA6A1E2-5242-433E-9685-76AA38FF66D3}"/>
          </ac:cxnSpMkLst>
        </pc:cxnChg>
        <pc:cxnChg chg="mod topLvl">
          <ac:chgData name="Mark Grimes" userId="b58058b7-2ab8-4142-95e7-f7e306e81118" providerId="ADAL" clId="{72EE6269-13CB-4633-93ED-5C031D91579B}" dt="2017-06-11T04:04:42.722" v="330" actId="1076"/>
          <ac:cxnSpMkLst>
            <pc:docMk/>
            <pc:sldMk cId="4157373504" sldId="307"/>
            <ac:cxnSpMk id="18" creationId="{658FC19D-B71B-4797-81AB-F5DC22B3E778}"/>
          </ac:cxnSpMkLst>
        </pc:cxnChg>
        <pc:cxnChg chg="mod topLvl">
          <ac:chgData name="Mark Grimes" userId="b58058b7-2ab8-4142-95e7-f7e306e81118" providerId="ADAL" clId="{72EE6269-13CB-4633-93ED-5C031D91579B}" dt="2017-06-11T04:04:42.722" v="330" actId="1076"/>
          <ac:cxnSpMkLst>
            <pc:docMk/>
            <pc:sldMk cId="4157373504" sldId="307"/>
            <ac:cxnSpMk id="36" creationId="{7199B37B-FB34-436C-A6CB-C7D999133D55}"/>
          </ac:cxnSpMkLst>
        </pc:cxnChg>
      </pc:sldChg>
      <pc:sldChg chg="add">
        <pc:chgData name="Mark Grimes" userId="b58058b7-2ab8-4142-95e7-f7e306e81118" providerId="ADAL" clId="{72EE6269-13CB-4633-93ED-5C031D91579B}" dt="2017-06-11T04:05:23.602" v="333" actId="0"/>
        <pc:sldMkLst>
          <pc:docMk/>
          <pc:sldMk cId="1373361782"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6/12/2017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9:22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94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6/12/2017 9:22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zure/vpn-gateway/vpn-gateway-plan-desig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architecture/reference-architectures/hybrid-network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vpn-gateway/vpn-gateway-plan-desig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vpn-gateway/vpn-gateway-about-vpn-devices" TargetMode="External"/><Relationship Id="rId2" Type="http://schemas.openxmlformats.org/officeDocument/2006/relationships/hyperlink" Target="https://docs.microsoft.com/en-us/azure/vpn-gateway/vpn-gateway-about-vpn-device" TargetMode="Externa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hyperlink" Target="https://docs.microsoft.com/en-us/azure/expressroute/expressroute-howto-coexist-resource-manager"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expressroute/expressroute-connectivity-model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hannel9.msdn.com/Shows/Azure-Friday/Azure-Hybrid-Networking-101" TargetMode="External"/><Relationship Id="rId2" Type="http://schemas.openxmlformats.org/officeDocument/2006/relationships/hyperlink" Target="https://azure.microsoft.com/en-us/pricing/details/expressroute/" TargetMode="External"/><Relationship Id="rId1" Type="http://schemas.openxmlformats.org/officeDocument/2006/relationships/slideLayout" Target="../slideLayouts/slideLayout2.xml"/><Relationship Id="rId4" Type="http://schemas.openxmlformats.org/officeDocument/2006/relationships/hyperlink" Target="https://channel9.msdn.com/Shows/Azure-Friday/Azure-Hybrid-Networking-20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load-balancer/load-balancer-overview"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load-balancer/load-balancer-outbound-connection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pplication-gateway/application-gateway-introduction"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traffic-manager/traffic-manager-endpoint-type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dns/dns-overview"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name-resolution-using-your-own-dns-server" TargetMode="External"/><Relationship Id="rId2" Type="http://schemas.openxmlformats.org/officeDocument/2006/relationships/hyperlink" Target="https://docs.microsoft.com/en-us/azure/virtual-network/virtual-networks-name-resolution-for-vms-and-role-instances#azure-provided-name-resolution" TargetMode="Externa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s-name-resolution-for-vms-and-role-instanc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azure/virtual-network/virtual-network-ip-addresses-overview-a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zure/mva" TargetMode="External"/><Relationship Id="rId3" Type="http://schemas.openxmlformats.org/officeDocument/2006/relationships/hyperlink" Target="http://azure.microsoft.com/" TargetMode="External"/><Relationship Id="rId7" Type="http://schemas.openxmlformats.org/officeDocument/2006/relationships/hyperlink" Target="https://myignite.microsoft.com/sessions?q=%22Hands-On%20Labs%2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aka.ms/Azure/trial" TargetMode="External"/><Relationship Id="rId5" Type="http://schemas.openxmlformats.org/officeDocument/2006/relationships/hyperlink" Target="http://aka.ms/70-534" TargetMode="External"/><Relationship Id="rId10" Type="http://schemas.openxmlformats.org/officeDocument/2006/relationships/hyperlink" Target="http://aka.ms/MVA/70-533" TargetMode="External"/><Relationship Id="rId4" Type="http://schemas.openxmlformats.org/officeDocument/2006/relationships/hyperlink" Target="http://aka.ms/Azure/Shortcuts" TargetMode="External"/><Relationship Id="rId9" Type="http://schemas.openxmlformats.org/officeDocument/2006/relationships/hyperlink" Target="http://aka.ms/MVA/70-534"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public-ip-addresses" TargetMode="External"/><Relationship Id="rId2" Type="http://schemas.openxmlformats.org/officeDocument/2006/relationships/hyperlink" Target="https://www.microsoft.com/en-us/download/details.aspx?id=41653"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ichaelsrichter/70534ExamPrep"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virtual-network/virtual-networks-public-ip-within-vn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azure/virtual-network/virtual-networks-nsg#default-tag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2"/>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2"/>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2"/>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2"/>
              </a:rPr>
              <a:t>https://docs.microsoft.com/en-us/azure/vpn-gateway/vpn-gateway-about-vpn-device</a:t>
            </a:r>
            <a:endParaRPr lang="en-US" sz="1600" dirty="0"/>
          </a:p>
          <a:p>
            <a:r>
              <a:rPr lang="en-US" sz="2400" dirty="0"/>
              <a:t>Point-to-Site, Site-to-Site, ExpressRoute</a:t>
            </a:r>
          </a:p>
          <a:p>
            <a:pPr lvl="1"/>
            <a:r>
              <a:rPr lang="en-US" sz="1600" dirty="0">
                <a:hlinkClick r:id="rId3"/>
              </a:rPr>
              <a:t>https://docs.microsoft.com/en-us/azure/vpn-gateway/vpn-gateway-about-vpn-devices</a:t>
            </a:r>
            <a:endParaRPr lang="en-US" sz="1600" dirty="0"/>
          </a:p>
          <a:p>
            <a:r>
              <a:rPr lang="en-US" sz="2400" dirty="0"/>
              <a:t>ExpressRoute &amp; Site-to-Site Co-Exist</a:t>
            </a:r>
          </a:p>
          <a:p>
            <a:pPr lvl="1"/>
            <a:r>
              <a:rPr lang="en-US" sz="1400" dirty="0">
                <a:hlinkClick r:id="rId4"/>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4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spTree>
    <p:extLst>
      <p:ext uri="{BB962C8B-B14F-4D97-AF65-F5344CB8AC3E}">
        <p14:creationId xmlns:p14="http://schemas.microsoft.com/office/powerpoint/2010/main" val="214781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3"/>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2"/>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3"/>
              </a:rPr>
              <a:t>https://channel9.msdn.com/Shows/Azure-Friday/Azure-Hybrid-Networking-101</a:t>
            </a:r>
            <a:endParaRPr lang="en-US" dirty="0"/>
          </a:p>
          <a:p>
            <a:pPr lvl="1"/>
            <a:r>
              <a:rPr lang="en-US" dirty="0">
                <a:hlinkClick r:id="rId4"/>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3"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4"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3"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3"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4"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3"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3"/>
            </a:endParaRPr>
          </a:p>
          <a:p>
            <a:pPr marL="0" indent="0">
              <a:buNone/>
            </a:pPr>
            <a:r>
              <a:rPr lang="en-US" dirty="0">
                <a:hlinkClick r:id="rId3"/>
              </a:rPr>
              <a:t>https://docs.microsoft.com/en-us/azure/load-balancer/load-balancer-overview</a:t>
            </a:r>
            <a:endParaRPr lang="en-US" dirty="0"/>
          </a:p>
          <a:p>
            <a:endParaRPr lang="en-US" dirty="0"/>
          </a:p>
        </p:txBody>
      </p:sp>
    </p:spTree>
    <p:extLst>
      <p:ext uri="{BB962C8B-B14F-4D97-AF65-F5344CB8AC3E}">
        <p14:creationId xmlns:p14="http://schemas.microsoft.com/office/powerpoint/2010/main" val="237851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3"/>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3"/>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3"/>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3"/>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2"/>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4"/>
              </a:rPr>
              <a:t>https://docs.microsoft.com/en-us/azure/virtual-network/virtual-networks-name-resolution-for-vms-and-role-instances</a:t>
            </a:r>
            <a:endParaRPr lang="en-US" dirty="0"/>
          </a:p>
          <a:p>
            <a:endParaRPr lang="en-US" dirty="0"/>
          </a:p>
        </p:txBody>
      </p:sp>
    </p:spTree>
    <p:extLst>
      <p:ext uri="{BB962C8B-B14F-4D97-AF65-F5344CB8AC3E}">
        <p14:creationId xmlns:p14="http://schemas.microsoft.com/office/powerpoint/2010/main" val="2214262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2"/>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How to prepare and take the Exam</a:t>
            </a:r>
          </a:p>
        </p:txBody>
      </p:sp>
      <p:sp>
        <p:nvSpPr>
          <p:cNvPr id="6" name="Text Placeholder 5"/>
          <p:cNvSpPr>
            <a:spLocks noGrp="1"/>
          </p:cNvSpPr>
          <p:nvPr>
            <p:ph type="body" sz="quarter" idx="10"/>
          </p:nvPr>
        </p:nvSpPr>
        <p:spPr>
          <a:xfrm>
            <a:off x="269239" y="1189495"/>
            <a:ext cx="11653523" cy="5373972"/>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or </a:t>
            </a:r>
            <a:r>
              <a:rPr lang="en-US" dirty="0">
                <a:hlinkClick r:id="rId4"/>
              </a:rPr>
              <a:t>aka.ms/Azure/Shortcuts</a:t>
            </a:r>
            <a:endParaRPr lang="en-US" dirty="0"/>
          </a:p>
          <a:p>
            <a:pPr lvl="1"/>
            <a:r>
              <a:rPr lang="en-US" b="1" dirty="0">
                <a:solidFill>
                  <a:srgbClr val="FF0000"/>
                </a:solidFill>
              </a:rPr>
              <a:t>Caveat Emptor! </a:t>
            </a:r>
            <a:r>
              <a:rPr lang="en-US" dirty="0"/>
              <a:t>Anything not in the exam </a:t>
            </a:r>
            <a:r>
              <a:rPr lang="en-US" dirty="0">
                <a:hlinkClick r:id="rId5"/>
              </a:rPr>
              <a:t>70-534 exam objectives</a:t>
            </a:r>
            <a:r>
              <a:rPr lang="en-US" dirty="0"/>
              <a:t>, future “previews”, or really old (</a:t>
            </a:r>
            <a:r>
              <a:rPr lang="en-US" b="1" dirty="0"/>
              <a:t>ASM</a:t>
            </a:r>
            <a:r>
              <a:rPr lang="en-US" dirty="0"/>
              <a:t>)</a:t>
            </a:r>
          </a:p>
          <a:p>
            <a:pPr lvl="1"/>
            <a:r>
              <a:rPr lang="en-US" dirty="0"/>
              <a:t>Get a </a:t>
            </a:r>
            <a:r>
              <a:rPr lang="en-US" dirty="0">
                <a:hlinkClick r:id="rId6"/>
              </a:rPr>
              <a:t>Free trial account</a:t>
            </a:r>
            <a:r>
              <a:rPr lang="en-US" dirty="0"/>
              <a:t>.</a:t>
            </a:r>
          </a:p>
          <a:p>
            <a:pPr lvl="1"/>
            <a:r>
              <a:rPr lang="en-US" dirty="0"/>
              <a:t>Ignite </a:t>
            </a:r>
            <a:r>
              <a:rPr lang="en-US" dirty="0">
                <a:hlinkClick r:id="rId7"/>
              </a:rPr>
              <a:t>Hands-On Workshops/Labs</a:t>
            </a:r>
            <a:endParaRPr lang="en-US" dirty="0"/>
          </a:p>
          <a:p>
            <a:pPr lvl="1"/>
            <a:r>
              <a:rPr lang="en-US" dirty="0">
                <a:hlinkClick r:id="rId8"/>
              </a:rPr>
              <a:t>Microsoft Virtual Academy</a:t>
            </a:r>
            <a:r>
              <a:rPr lang="en-US" dirty="0"/>
              <a:t> (MVA) </a:t>
            </a:r>
          </a:p>
          <a:p>
            <a:pPr marL="342900" lvl="1" indent="-342900">
              <a:buFont typeface="Arial" panose="020B0604020202020204" pitchFamily="34" charset="0"/>
              <a:buChar char="•"/>
            </a:pPr>
            <a:r>
              <a:rPr lang="en-US" sz="1600" dirty="0">
                <a:hlinkClick r:id="rId9"/>
              </a:rPr>
              <a:t>aka.ms/MVA/70-534</a:t>
            </a:r>
            <a:r>
              <a:rPr lang="en-US" sz="1600" dirty="0"/>
              <a:t> &amp; </a:t>
            </a:r>
            <a:r>
              <a:rPr lang="en-US" sz="1600" dirty="0">
                <a:hlinkClick r:id="rId10"/>
              </a:rPr>
              <a:t>aka.ms/MVA/70-533</a:t>
            </a:r>
            <a:endParaRPr lang="en-US" sz="1600" dirty="0"/>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2"/>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3"/>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u="sng" dirty="0">
                <a:hlinkClick r:id="rId2"/>
              </a:rPr>
              <a:t>Design Azure Resource Manager (ARM) networking (5–10%)</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spTree>
    <p:extLst>
      <p:ext uri="{BB962C8B-B14F-4D97-AF65-F5344CB8AC3E}">
        <p14:creationId xmlns:p14="http://schemas.microsoft.com/office/powerpoint/2010/main" val="1407210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2"/>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Tree>
    <p:extLst>
      <p:ext uri="{BB962C8B-B14F-4D97-AF65-F5344CB8AC3E}">
        <p14:creationId xmlns:p14="http://schemas.microsoft.com/office/powerpoint/2010/main" val="198213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2"/>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3"/>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827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2"/>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2"/>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TotalTime>
  <Words>4212</Words>
  <Application>Microsoft Office PowerPoint</Application>
  <PresentationFormat>Widescreen</PresentationFormat>
  <Paragraphs>613</Paragraphs>
  <Slides>49</Slides>
  <Notes>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49</vt:i4>
      </vt:variant>
    </vt:vector>
  </HeadingPairs>
  <TitlesOfParts>
    <vt:vector size="64"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Exam 70-534 Architecting Microsoft Azure Solutions</vt:lpstr>
      <vt:lpstr>How to prepare and take the Exam</vt:lpstr>
      <vt:lpstr>#1 Design Azure Resource Manager (ARM) networking (5–10%)</vt:lpstr>
      <vt:lpstr>Design Azure Resource Manager (ARM) networking</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Mike Richter</cp:lastModifiedBy>
  <cp:revision>55</cp:revision>
  <dcterms:created xsi:type="dcterms:W3CDTF">2017-06-01T19:54:22Z</dcterms:created>
  <dcterms:modified xsi:type="dcterms:W3CDTF">2017-06-13T01:22:50Z</dcterms:modified>
</cp:coreProperties>
</file>